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8"/>
  </p:notesMasterIdLst>
  <p:sldIdLst>
    <p:sldId id="259" r:id="rId2"/>
    <p:sldId id="265" r:id="rId3"/>
    <p:sldId id="260" r:id="rId4"/>
    <p:sldId id="264" r:id="rId5"/>
    <p:sldId id="258" r:id="rId6"/>
    <p:sldId id="281" r:id="rId7"/>
    <p:sldId id="275" r:id="rId8"/>
    <p:sldId id="261" r:id="rId9"/>
    <p:sldId id="267" r:id="rId10"/>
    <p:sldId id="276" r:id="rId11"/>
    <p:sldId id="278" r:id="rId12"/>
    <p:sldId id="277" r:id="rId13"/>
    <p:sldId id="279" r:id="rId14"/>
    <p:sldId id="280" r:id="rId15"/>
    <p:sldId id="263" r:id="rId16"/>
    <p:sldId id="283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74150" autoAdjust="0"/>
  </p:normalViewPr>
  <p:slideViewPr>
    <p:cSldViewPr>
      <p:cViewPr varScale="1">
        <p:scale>
          <a:sx n="80" d="100"/>
          <a:sy n="80" d="100"/>
        </p:scale>
        <p:origin x="-7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2" y="-78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676F2-6CAD-4D6B-8114-8A89F9B14304}" type="datetimeFigureOut">
              <a:rPr lang="en-GB" smtClean="0"/>
              <a:pPr/>
              <a:t>28/09/2012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A3565-EC6B-4C64-9CF9-0D2C8EA0AE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A3565-EC6B-4C64-9CF9-0D2C8EA0AE3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11561" y="3573016"/>
            <a:ext cx="7704856" cy="1512168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4000" b="1" baseline="0"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11560" y="4797152"/>
            <a:ext cx="7705353" cy="57606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2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presenter’s name 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1560" y="5373216"/>
            <a:ext cx="7705353" cy="57606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date (</a:t>
            </a:r>
            <a:r>
              <a:rPr lang="en-US" dirty="0" err="1" smtClean="0"/>
              <a:t>eg</a:t>
            </a:r>
            <a:r>
              <a:rPr lang="en-US" dirty="0" smtClean="0"/>
              <a:t> 10 July 2011)</a:t>
            </a:r>
          </a:p>
        </p:txBody>
      </p:sp>
      <p:pic>
        <p:nvPicPr>
          <p:cNvPr id="6" name="Picture 5" descr="Intro slide set-slide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 userDrawn="1"/>
        </p:nvSpPr>
        <p:spPr>
          <a:xfrm>
            <a:off x="0" y="202332"/>
            <a:ext cx="9144000" cy="6453336"/>
          </a:xfrm>
          <a:prstGeom prst="rect">
            <a:avLst/>
          </a:prstGeom>
        </p:spPr>
      </p:sp>
      <p:sp>
        <p:nvSpPr>
          <p:cNvPr id="4" name="Text Placeholder 2"/>
          <p:cNvSpPr>
            <a:spLocks noGrp="1"/>
          </p:cNvSpPr>
          <p:nvPr userDrawn="1"/>
        </p:nvSpPr>
        <p:spPr>
          <a:xfrm>
            <a:off x="395288" y="6295628"/>
            <a:ext cx="8281168" cy="28803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0" y="980728"/>
            <a:ext cx="9144000" cy="54726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8" name="Picture 7" descr="Bottom banner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411516"/>
            <a:ext cx="9144000" cy="446484"/>
          </a:xfrm>
          <a:prstGeom prst="rect">
            <a:avLst/>
          </a:prstGeom>
        </p:spPr>
      </p:pic>
      <p:pic>
        <p:nvPicPr>
          <p:cNvPr id="9" name="Picture 8" descr="2 Top banner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1009055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6093296"/>
            <a:ext cx="8281168" cy="288032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caption </a:t>
            </a:r>
            <a:r>
              <a: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dirty="0" smtClean="0"/>
              <a:t>DNPA 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 userDrawn="1"/>
        </p:nvSpPr>
        <p:spPr>
          <a:xfrm>
            <a:off x="0" y="202332"/>
            <a:ext cx="9144000" cy="6453336"/>
          </a:xfrm>
          <a:prstGeom prst="rect">
            <a:avLst/>
          </a:prstGeom>
        </p:spPr>
      </p:sp>
      <p:sp>
        <p:nvSpPr>
          <p:cNvPr id="4" name="Text Placeholder 2"/>
          <p:cNvSpPr>
            <a:spLocks noGrp="1"/>
          </p:cNvSpPr>
          <p:nvPr userDrawn="1"/>
        </p:nvSpPr>
        <p:spPr>
          <a:xfrm>
            <a:off x="395288" y="6295628"/>
            <a:ext cx="8281168" cy="28803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0" y="980728"/>
            <a:ext cx="9144000" cy="54726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8" name="Picture 7" descr="Bottom banner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411516"/>
            <a:ext cx="9144000" cy="446484"/>
          </a:xfrm>
          <a:prstGeom prst="rect">
            <a:avLst/>
          </a:prstGeom>
        </p:spPr>
      </p:pic>
      <p:pic>
        <p:nvPicPr>
          <p:cNvPr id="9" name="Picture 8" descr="2 Top banner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1009055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6093296"/>
            <a:ext cx="8281168" cy="288032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caption </a:t>
            </a:r>
            <a:r>
              <a: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dirty="0" smtClean="0"/>
              <a:t>DNPA 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 slide set-slid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Intro slide set-slide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11561" y="3573016"/>
            <a:ext cx="7704856" cy="1512168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4000" b="1" baseline="0"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title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11560" y="4797152"/>
            <a:ext cx="7705353" cy="57606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presenter’s name 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1560" y="5373216"/>
            <a:ext cx="7705353" cy="57606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None/>
              <a:defRPr sz="16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000" b="1">
                <a:latin typeface="Arial" pitchFamily="34" charset="0"/>
                <a:cs typeface="Arial" pitchFamily="34" charset="0"/>
              </a:defRPr>
            </a:lvl2pPr>
            <a:lvl3pPr algn="ctr">
              <a:defRPr sz="4000" b="1">
                <a:latin typeface="Arial" pitchFamily="34" charset="0"/>
                <a:cs typeface="Arial" pitchFamily="34" charset="0"/>
              </a:defRPr>
            </a:lvl3pPr>
            <a:lvl4pPr algn="ctr">
              <a:defRPr sz="4000" b="1">
                <a:latin typeface="Arial" pitchFamily="34" charset="0"/>
                <a:cs typeface="Arial" pitchFamily="34" charset="0"/>
              </a:defRPr>
            </a:lvl4pPr>
            <a:lvl5pPr algn="ctr">
              <a:defRPr sz="4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date (</a:t>
            </a:r>
            <a:r>
              <a:rPr lang="en-US" dirty="0" err="1" smtClean="0"/>
              <a:t>eg</a:t>
            </a:r>
            <a:r>
              <a:rPr lang="en-US" dirty="0" smtClean="0"/>
              <a:t> 10 July 2011)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68313" y="1844825"/>
            <a:ext cx="8496300" cy="453692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68313" y="1844824"/>
            <a:ext cx="3887663" cy="4536927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44777" y="1844824"/>
            <a:ext cx="4031679" cy="4536927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 userDrawn="1"/>
        </p:nvSpPr>
        <p:spPr>
          <a:xfrm>
            <a:off x="0" y="202332"/>
            <a:ext cx="9144000" cy="6453336"/>
          </a:xfrm>
          <a:prstGeom prst="rect">
            <a:avLst/>
          </a:prstGeom>
        </p:spPr>
      </p:sp>
      <p:sp>
        <p:nvSpPr>
          <p:cNvPr id="4" name="Text Placeholder 2"/>
          <p:cNvSpPr>
            <a:spLocks noGrp="1"/>
          </p:cNvSpPr>
          <p:nvPr userDrawn="1"/>
        </p:nvSpPr>
        <p:spPr>
          <a:xfrm>
            <a:off x="395288" y="6295628"/>
            <a:ext cx="8281168" cy="288032"/>
          </a:xfrm>
          <a:prstGeom prst="rect">
            <a:avLst/>
          </a:prstGeom>
        </p:spPr>
        <p:txBody>
          <a:bodyPr/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0" y="980728"/>
            <a:ext cx="9144000" cy="54726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8" name="Picture 7" descr="Bottom 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11516"/>
            <a:ext cx="9144000" cy="446484"/>
          </a:xfrm>
          <a:prstGeom prst="rect">
            <a:avLst/>
          </a:prstGeom>
        </p:spPr>
      </p:pic>
      <p:pic>
        <p:nvPicPr>
          <p:cNvPr id="9" name="Picture 8" descr="2 Top bann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09055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6093296"/>
            <a:ext cx="8281168" cy="288032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caption </a:t>
            </a:r>
            <a:r>
              <a: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dirty="0" smtClean="0"/>
              <a:t>DNPA 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6093296"/>
            <a:ext cx="82811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caption </a:t>
            </a:r>
            <a:r>
              <a: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dirty="0" smtClean="0"/>
              <a:t>DNPA </a:t>
            </a:r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1196752"/>
            <a:ext cx="5328592" cy="4248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28184" y="1196752"/>
            <a:ext cx="2467640" cy="1967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28184" y="3477781"/>
            <a:ext cx="2467640" cy="1967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6093296"/>
            <a:ext cx="82811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caption </a:t>
            </a:r>
            <a:r>
              <a: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dirty="0" smtClean="0"/>
              <a:t>DNPA 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1196752"/>
            <a:ext cx="3888432" cy="4718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644777" y="2314470"/>
            <a:ext cx="4103687" cy="4032871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6093296"/>
            <a:ext cx="82811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captions </a:t>
            </a:r>
            <a:r>
              <a:rPr lang="en-GB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lang="en-GB" sz="9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dirty="0" smtClean="0"/>
              <a:t>DNPA 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67544" y="1196752"/>
            <a:ext cx="2520280" cy="338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75856" y="1196752"/>
            <a:ext cx="2520280" cy="338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4168" y="1196752"/>
            <a:ext cx="2520280" cy="338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icon to edit picture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68313" y="44624"/>
            <a:ext cx="8496300" cy="12954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7"/>
          </p:nvPr>
        </p:nvSpPr>
        <p:spPr>
          <a:xfrm>
            <a:off x="467545" y="4725145"/>
            <a:ext cx="8136903" cy="115212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ional Park Pur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ro slide set-slide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4709864" y="1052736"/>
            <a:ext cx="443413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National Park Purposes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Dartmoor National Park Authority became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an independent body within the local government structure on 1 April 1997. 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Our role is clearly defined by Parliament 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in our two statutory purposes, which are to: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  conserve and enhance the natural beauty,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    wildlife and cultural heritage of the National Park;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  promote opportunities for the understanding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    and enjoyment of the special qualities of the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    area by the public.</a:t>
            </a:r>
          </a:p>
          <a:p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In carrying out this work, we are also required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to seek to foster the economic and social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well-being of local communities within the 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National Park.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Top bann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009055"/>
          </a:xfrm>
          <a:prstGeom prst="rect">
            <a:avLst/>
          </a:prstGeom>
        </p:spPr>
      </p:pic>
      <p:pic>
        <p:nvPicPr>
          <p:cNvPr id="7" name="Picture 6" descr="Bottom banner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6411516"/>
            <a:ext cx="9144000" cy="4464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1" r:id="rId2"/>
    <p:sldLayoutId id="2147483762" r:id="rId3"/>
    <p:sldLayoutId id="2147483745" r:id="rId4"/>
    <p:sldLayoutId id="2147483763" r:id="rId5"/>
    <p:sldLayoutId id="2147483760" r:id="rId6"/>
    <p:sldLayoutId id="2147483751" r:id="rId7"/>
    <p:sldLayoutId id="2147483752" r:id="rId8"/>
    <p:sldLayoutId id="2147483755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Haytor </a:t>
            </a:r>
            <a:r>
              <a:rPr lang="en-GB" dirty="0" err="1" smtClean="0"/>
              <a:t>Hoppa</a:t>
            </a:r>
            <a:r>
              <a:rPr lang="en-GB" dirty="0" smtClean="0"/>
              <a:t> – Formula 1 but not sustainable?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Richard Drysdale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smtClean="0"/>
              <a:t>28 September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7544" y="1556792"/>
            <a:ext cx="8496300" cy="453692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b="1" dirty="0" smtClean="0"/>
              <a:t>Year 2 onwards (2010 – 2012)</a:t>
            </a:r>
          </a:p>
          <a:p>
            <a:pPr>
              <a:defRPr/>
            </a:pPr>
            <a:r>
              <a:rPr lang="en-GB" dirty="0" smtClean="0"/>
              <a:t>		Saturday </a:t>
            </a:r>
            <a:r>
              <a:rPr lang="en-GB" dirty="0" smtClean="0"/>
              <a:t>Service </a:t>
            </a:r>
            <a:r>
              <a:rPr lang="en-GB" dirty="0" smtClean="0"/>
              <a:t>starting at Easter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		Additional service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		Guided </a:t>
            </a:r>
            <a:r>
              <a:rPr lang="en-GB" dirty="0" smtClean="0"/>
              <a:t>Walks </a:t>
            </a:r>
          </a:p>
          <a:p>
            <a:pPr>
              <a:defRPr/>
            </a:pPr>
            <a:r>
              <a:rPr lang="en-GB" dirty="0" smtClean="0"/>
              <a:t>		Increased promotion</a:t>
            </a:r>
            <a:endParaRPr lang="en-GB" dirty="0" smtClean="0"/>
          </a:p>
          <a:p>
            <a:r>
              <a:rPr lang="en-GB" dirty="0" smtClean="0"/>
              <a:t>		Product </a:t>
            </a:r>
            <a:r>
              <a:rPr lang="en-GB" dirty="0" smtClean="0"/>
              <a:t>development</a:t>
            </a:r>
            <a:endParaRPr lang="en-GB" dirty="0" smtClean="0"/>
          </a:p>
          <a:p>
            <a:r>
              <a:rPr lang="en-GB" dirty="0" smtClean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u_treasure_trails_web_image.jp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976664" cy="4229023"/>
          </a:xfrm>
        </p:spPr>
      </p:pic>
      <p:sp>
        <p:nvSpPr>
          <p:cNvPr id="5" name="TextBox 4"/>
          <p:cNvSpPr txBox="1"/>
          <p:nvPr/>
        </p:nvSpPr>
        <p:spPr>
          <a:xfrm>
            <a:off x="755576" y="566124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Treasure Trails – family activity packs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251" y="980728"/>
            <a:ext cx="717715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566124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Evening Excursions – business engagement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95536" y="1340768"/>
            <a:ext cx="8496300" cy="453692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b="1" dirty="0" smtClean="0"/>
              <a:t>Successful Services</a:t>
            </a:r>
          </a:p>
          <a:p>
            <a:pPr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GB" dirty="0" smtClean="0"/>
              <a:t>Cost</a:t>
            </a:r>
          </a:p>
          <a:p>
            <a:pPr>
              <a:defRPr/>
            </a:pPr>
            <a:r>
              <a:rPr lang="en-GB" dirty="0" smtClean="0"/>
              <a:t>	</a:t>
            </a:r>
            <a:r>
              <a:rPr lang="en-GB" dirty="0" smtClean="0"/>
              <a:t>	Continuity</a:t>
            </a:r>
          </a:p>
          <a:p>
            <a:pPr>
              <a:defRPr/>
            </a:pPr>
            <a:r>
              <a:rPr lang="en-GB" dirty="0" smtClean="0"/>
              <a:t>	</a:t>
            </a:r>
            <a:r>
              <a:rPr lang="en-GB" dirty="0" smtClean="0"/>
              <a:t>	Confidence</a:t>
            </a:r>
          </a:p>
          <a:p>
            <a:pPr>
              <a:defRPr/>
            </a:pPr>
            <a:r>
              <a:rPr lang="en-GB" dirty="0" smtClean="0"/>
              <a:t>	</a:t>
            </a:r>
            <a:r>
              <a:rPr lang="en-GB" dirty="0" smtClean="0"/>
              <a:t>	Community</a:t>
            </a:r>
          </a:p>
          <a:p>
            <a:pPr>
              <a:defRPr/>
            </a:pPr>
            <a:r>
              <a:rPr lang="en-GB" dirty="0" smtClean="0"/>
              <a:t>		Communication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aytorarea-MN-DNPA-907 (58).JP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10133" y="-45195"/>
            <a:ext cx="9750685" cy="6498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 smtClean="0"/>
              <a:t>Haytor </a:t>
            </a:r>
            <a:r>
              <a:rPr lang="en-GB" b="1" dirty="0" err="1" smtClean="0"/>
              <a:t>Hoppa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7544" y="1412776"/>
            <a:ext cx="8496300" cy="453692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b="1" dirty="0" err="1" smtClean="0"/>
              <a:t>Hoppa</a:t>
            </a:r>
            <a:r>
              <a:rPr lang="en-GB" b="1" dirty="0" smtClean="0"/>
              <a:t> 2013 and beyond</a:t>
            </a:r>
          </a:p>
          <a:p>
            <a:r>
              <a:rPr lang="en-GB" dirty="0" smtClean="0"/>
              <a:t>	</a:t>
            </a:r>
            <a:r>
              <a:rPr lang="en-GB" dirty="0" smtClean="0"/>
              <a:t>	working without LSTF monies</a:t>
            </a:r>
            <a:br>
              <a:rPr lang="en-GB" dirty="0" smtClean="0"/>
            </a:br>
            <a:r>
              <a:rPr lang="en-GB" dirty="0" smtClean="0"/>
              <a:t>	wider business engagement</a:t>
            </a:r>
          </a:p>
          <a:p>
            <a:r>
              <a:rPr lang="en-GB" dirty="0" smtClean="0"/>
              <a:t>	</a:t>
            </a:r>
            <a:r>
              <a:rPr lang="en-GB" dirty="0" smtClean="0"/>
              <a:t>	increased connections</a:t>
            </a:r>
          </a:p>
          <a:p>
            <a:r>
              <a:rPr lang="en-GB" dirty="0" smtClean="0"/>
              <a:t>		increased operation</a:t>
            </a:r>
          </a:p>
          <a:p>
            <a:r>
              <a:rPr lang="en-GB" dirty="0" smtClean="0"/>
              <a:t>	</a:t>
            </a:r>
            <a:r>
              <a:rPr lang="en-GB" dirty="0" smtClean="0"/>
              <a:t>	further work with new rail franchise</a:t>
            </a:r>
          </a:p>
          <a:p>
            <a:r>
              <a:rPr lang="en-GB" dirty="0" smtClean="0"/>
              <a:t>		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5536" y="0"/>
            <a:ext cx="8496300" cy="1295400"/>
          </a:xfrm>
        </p:spPr>
        <p:txBody>
          <a:bodyPr/>
          <a:lstStyle/>
          <a:p>
            <a:r>
              <a:rPr lang="en-GB" dirty="0" smtClean="0"/>
              <a:t>Dartmoor in </a:t>
            </a:r>
            <a:r>
              <a:rPr lang="en-GB" dirty="0" smtClean="0"/>
              <a:t>2020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 descr="20500000 concept_electric_car_on_Dartmoor.jpe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2980" b="298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Formula 1?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 descr="P1020847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/>
          <a:srcRect t="10104" b="10104"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 smtClean="0"/>
              <a:t>Haytor </a:t>
            </a:r>
            <a:r>
              <a:rPr lang="en-GB" b="1" dirty="0" err="1" smtClean="0"/>
              <a:t>Hoppa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7544" y="1340768"/>
            <a:ext cx="8496300" cy="4536926"/>
          </a:xfrm>
        </p:spPr>
        <p:txBody>
          <a:bodyPr/>
          <a:lstStyle/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Trials and tribulations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Year 2 onwards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Successful services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2013 and beyond?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type="pic" sz="quarter" idx="12"/>
          </p:nvPr>
        </p:nvGraphicFramePr>
        <p:xfrm>
          <a:off x="-36512" y="1988840"/>
          <a:ext cx="9239106" cy="3076079"/>
        </p:xfrm>
        <a:graphic>
          <a:graphicData uri="http://schemas.openxmlformats.org/presentationml/2006/ole">
            <p:oleObj spid="_x0000_s1026" name="Acrobat Document" r:id="rId4" imgW="8096250" imgH="269557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 smtClean="0"/>
              <a:t>Haytor </a:t>
            </a:r>
            <a:r>
              <a:rPr lang="en-GB" b="1" dirty="0" err="1" smtClean="0"/>
              <a:t>Hoppa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51520" y="1340768"/>
            <a:ext cx="8496300" cy="453692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b="1" dirty="0" smtClean="0"/>
              <a:t>Introduction</a:t>
            </a:r>
          </a:p>
          <a:p>
            <a:r>
              <a:rPr lang="en-GB" dirty="0" smtClean="0"/>
              <a:t>		20 mile circular route</a:t>
            </a:r>
          </a:p>
          <a:p>
            <a:r>
              <a:rPr lang="en-GB" dirty="0" smtClean="0"/>
              <a:t>		leisure opportunities</a:t>
            </a:r>
          </a:p>
          <a:p>
            <a:r>
              <a:rPr lang="en-GB" dirty="0" smtClean="0"/>
              <a:t>	</a:t>
            </a:r>
            <a:r>
              <a:rPr lang="en-GB" dirty="0" smtClean="0"/>
              <a:t>	extended season</a:t>
            </a:r>
          </a:p>
          <a:p>
            <a:r>
              <a:rPr lang="en-GB" dirty="0" smtClean="0"/>
              <a:t>		attractive pricing</a:t>
            </a:r>
          </a:p>
          <a:p>
            <a:r>
              <a:rPr lang="en-GB" dirty="0" smtClean="0"/>
              <a:t>	</a:t>
            </a:r>
            <a:r>
              <a:rPr lang="en-GB" dirty="0" smtClean="0"/>
              <a:t>	more than a journey</a:t>
            </a:r>
          </a:p>
          <a:p>
            <a:r>
              <a:rPr lang="en-GB" dirty="0" smtClean="0"/>
              <a:t>	</a:t>
            </a:r>
            <a:r>
              <a:rPr lang="en-GB" dirty="0" smtClean="0"/>
              <a:t>	</a:t>
            </a:r>
            <a:r>
              <a:rPr lang="en-GB" dirty="0" smtClean="0"/>
              <a:t>support from various sources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5536" y="0"/>
            <a:ext cx="8496300" cy="1295400"/>
          </a:xfrm>
        </p:spPr>
        <p:txBody>
          <a:bodyPr/>
          <a:lstStyle/>
          <a:p>
            <a:r>
              <a:rPr lang="en-GB" dirty="0" smtClean="0"/>
              <a:t>Dartmoor in 2020?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 descr="20500000 concept_electric_car_on_Dartmoor.jpe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t="2980" b="2980"/>
          <a:stretch>
            <a:fillRect/>
          </a:stretch>
        </p:blipFill>
        <p:spPr/>
      </p:pic>
      <p:pic>
        <p:nvPicPr>
          <p:cNvPr id="5" name="Picture 4" descr="Information Cent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-71438"/>
            <a:ext cx="923925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3" y="-27384"/>
            <a:ext cx="9649072" cy="643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 smtClean="0"/>
              <a:t>Haytor </a:t>
            </a:r>
            <a:r>
              <a:rPr lang="en-GB" b="1" dirty="0" err="1" smtClean="0"/>
              <a:t>Hoppa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95536" y="1196752"/>
            <a:ext cx="8496300" cy="453692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b="1" dirty="0" smtClean="0"/>
              <a:t>Trials and tribulations</a:t>
            </a:r>
          </a:p>
          <a:p>
            <a:r>
              <a:rPr lang="en-GB" b="1" dirty="0" smtClean="0"/>
              <a:t>	</a:t>
            </a:r>
            <a:r>
              <a:rPr lang="en-GB" b="1" dirty="0" smtClean="0"/>
              <a:t>	</a:t>
            </a:r>
            <a:r>
              <a:rPr lang="en-GB" dirty="0" smtClean="0"/>
              <a:t>registering service</a:t>
            </a:r>
          </a:p>
          <a:p>
            <a:r>
              <a:rPr lang="en-GB" dirty="0" smtClean="0"/>
              <a:t>	</a:t>
            </a:r>
            <a:r>
              <a:rPr lang="en-GB" dirty="0" smtClean="0"/>
              <a:t>	quality of transport</a:t>
            </a:r>
          </a:p>
          <a:p>
            <a:r>
              <a:rPr lang="en-GB" dirty="0" smtClean="0"/>
              <a:t>	</a:t>
            </a:r>
            <a:r>
              <a:rPr lang="en-GB" dirty="0" smtClean="0"/>
              <a:t>	passenger confidence</a:t>
            </a:r>
          </a:p>
          <a:p>
            <a:r>
              <a:rPr lang="en-GB" dirty="0" smtClean="0"/>
              <a:t>	</a:t>
            </a:r>
            <a:r>
              <a:rPr lang="en-GB" dirty="0" smtClean="0"/>
              <a:t>	business engagement</a:t>
            </a:r>
          </a:p>
          <a:p>
            <a:r>
              <a:rPr lang="en-GB" dirty="0" smtClean="0"/>
              <a:t>	</a:t>
            </a:r>
            <a:r>
              <a:rPr lang="en-GB" dirty="0" smtClean="0"/>
              <a:t>	day of operation</a:t>
            </a:r>
          </a:p>
          <a:p>
            <a:r>
              <a:rPr lang="en-GB" dirty="0" smtClean="0"/>
              <a:t>	</a:t>
            </a:r>
            <a:r>
              <a:rPr lang="en-GB" dirty="0" smtClean="0"/>
              <a:t>	weather</a:t>
            </a:r>
          </a:p>
          <a:p>
            <a:r>
              <a:rPr lang="en-GB" sz="3600" b="1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aytor hoppa cove liverypanel2_dcc.jp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46372" y="1988840"/>
            <a:ext cx="9134140" cy="316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PA 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DNPA External</Template>
  <TotalTime>77</TotalTime>
  <Words>79</Words>
  <Application>Microsoft Office PowerPoint</Application>
  <PresentationFormat>On-screen Show (4:3)</PresentationFormat>
  <Paragraphs>57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DNPA External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Dartmoor National Park Authority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rdrysdale</dc:creator>
  <cp:lastModifiedBy>rdrysdale</cp:lastModifiedBy>
  <cp:revision>14</cp:revision>
  <dcterms:created xsi:type="dcterms:W3CDTF">2012-09-26T12:01:53Z</dcterms:created>
  <dcterms:modified xsi:type="dcterms:W3CDTF">2012-09-28T08:25:35Z</dcterms:modified>
</cp:coreProperties>
</file>